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5119350" cy="21383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5D4B"/>
    <a:srgbClr val="E16351"/>
    <a:srgbClr val="CB5535"/>
    <a:srgbClr val="F9F9F9"/>
    <a:srgbClr val="783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6" autoAdjust="0"/>
    <p:restoredTop sz="96327"/>
  </p:normalViewPr>
  <p:slideViewPr>
    <p:cSldViewPr snapToGrid="0">
      <p:cViewPr>
        <p:scale>
          <a:sx n="66" d="100"/>
          <a:sy n="66" d="100"/>
        </p:scale>
        <p:origin x="1181" y="-21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3951" y="3499590"/>
            <a:ext cx="12851448" cy="7444669"/>
          </a:xfrm>
        </p:spPr>
        <p:txBody>
          <a:bodyPr anchor="b"/>
          <a:lstStyle>
            <a:lvl1pPr algn="ctr">
              <a:defRPr sz="992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919" y="11231355"/>
            <a:ext cx="11339513" cy="5162758"/>
          </a:xfrm>
        </p:spPr>
        <p:txBody>
          <a:bodyPr/>
          <a:lstStyle>
            <a:lvl1pPr marL="0" indent="0" algn="ctr">
              <a:buNone/>
              <a:defRPr sz="3968"/>
            </a:lvl1pPr>
            <a:lvl2pPr marL="755980" indent="0" algn="ctr">
              <a:buNone/>
              <a:defRPr sz="3307"/>
            </a:lvl2pPr>
            <a:lvl3pPr marL="1511960" indent="0" algn="ctr">
              <a:buNone/>
              <a:defRPr sz="2976"/>
            </a:lvl3pPr>
            <a:lvl4pPr marL="2267941" indent="0" algn="ctr">
              <a:buNone/>
              <a:defRPr sz="2646"/>
            </a:lvl4pPr>
            <a:lvl5pPr marL="3023921" indent="0" algn="ctr">
              <a:buNone/>
              <a:defRPr sz="2646"/>
            </a:lvl5pPr>
            <a:lvl6pPr marL="3779901" indent="0" algn="ctr">
              <a:buNone/>
              <a:defRPr sz="2646"/>
            </a:lvl6pPr>
            <a:lvl7pPr marL="4535881" indent="0" algn="ctr">
              <a:buNone/>
              <a:defRPr sz="2646"/>
            </a:lvl7pPr>
            <a:lvl8pPr marL="5291861" indent="0" algn="ctr">
              <a:buNone/>
              <a:defRPr sz="2646"/>
            </a:lvl8pPr>
            <a:lvl9pPr marL="6047842" indent="0" algn="ctr">
              <a:buNone/>
              <a:defRPr sz="264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795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3889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19786" y="1138480"/>
            <a:ext cx="3260110" cy="18121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456" y="1138480"/>
            <a:ext cx="9591338" cy="18121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3565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953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582" y="5331063"/>
            <a:ext cx="13040439" cy="8894992"/>
          </a:xfrm>
        </p:spPr>
        <p:txBody>
          <a:bodyPr anchor="b"/>
          <a:lstStyle>
            <a:lvl1pPr>
              <a:defRPr sz="992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582" y="14310205"/>
            <a:ext cx="13040439" cy="4677666"/>
          </a:xfrm>
        </p:spPr>
        <p:txBody>
          <a:bodyPr/>
          <a:lstStyle>
            <a:lvl1pPr marL="0" indent="0">
              <a:buNone/>
              <a:defRPr sz="3968">
                <a:solidFill>
                  <a:schemeClr val="tx1"/>
                </a:solidFill>
              </a:defRPr>
            </a:lvl1pPr>
            <a:lvl2pPr marL="755980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2pPr>
            <a:lvl3pPr marL="1511960" indent="0">
              <a:buNone/>
              <a:defRPr sz="2976">
                <a:solidFill>
                  <a:schemeClr val="tx1">
                    <a:tint val="75000"/>
                  </a:schemeClr>
                </a:solidFill>
              </a:defRPr>
            </a:lvl3pPr>
            <a:lvl4pPr marL="226794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4pPr>
            <a:lvl5pPr marL="302392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5pPr>
            <a:lvl6pPr marL="377990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6pPr>
            <a:lvl7pPr marL="453588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7pPr>
            <a:lvl8pPr marL="529186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8pPr>
            <a:lvl9pPr marL="6047842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9693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455" y="5692400"/>
            <a:ext cx="6425724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171" y="5692400"/>
            <a:ext cx="6425724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6624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138485"/>
            <a:ext cx="13040439" cy="413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26" y="5241960"/>
            <a:ext cx="6396193" cy="2569003"/>
          </a:xfrm>
        </p:spPr>
        <p:txBody>
          <a:bodyPr anchor="b"/>
          <a:lstStyle>
            <a:lvl1pPr marL="0" indent="0">
              <a:buNone/>
              <a:defRPr sz="3968" b="1"/>
            </a:lvl1pPr>
            <a:lvl2pPr marL="755980" indent="0">
              <a:buNone/>
              <a:defRPr sz="3307" b="1"/>
            </a:lvl2pPr>
            <a:lvl3pPr marL="1511960" indent="0">
              <a:buNone/>
              <a:defRPr sz="2976" b="1"/>
            </a:lvl3pPr>
            <a:lvl4pPr marL="2267941" indent="0">
              <a:buNone/>
              <a:defRPr sz="2646" b="1"/>
            </a:lvl4pPr>
            <a:lvl5pPr marL="3023921" indent="0">
              <a:buNone/>
              <a:defRPr sz="2646" b="1"/>
            </a:lvl5pPr>
            <a:lvl6pPr marL="3779901" indent="0">
              <a:buNone/>
              <a:defRPr sz="2646" b="1"/>
            </a:lvl6pPr>
            <a:lvl7pPr marL="4535881" indent="0">
              <a:buNone/>
              <a:defRPr sz="2646" b="1"/>
            </a:lvl7pPr>
            <a:lvl8pPr marL="5291861" indent="0">
              <a:buNone/>
              <a:defRPr sz="2646" b="1"/>
            </a:lvl8pPr>
            <a:lvl9pPr marL="6047842" indent="0">
              <a:buNone/>
              <a:defRPr sz="264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426" y="7810963"/>
            <a:ext cx="6396193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54172" y="5241960"/>
            <a:ext cx="6427693" cy="2569003"/>
          </a:xfrm>
        </p:spPr>
        <p:txBody>
          <a:bodyPr anchor="b"/>
          <a:lstStyle>
            <a:lvl1pPr marL="0" indent="0">
              <a:buNone/>
              <a:defRPr sz="3968" b="1"/>
            </a:lvl1pPr>
            <a:lvl2pPr marL="755980" indent="0">
              <a:buNone/>
              <a:defRPr sz="3307" b="1"/>
            </a:lvl2pPr>
            <a:lvl3pPr marL="1511960" indent="0">
              <a:buNone/>
              <a:defRPr sz="2976" b="1"/>
            </a:lvl3pPr>
            <a:lvl4pPr marL="2267941" indent="0">
              <a:buNone/>
              <a:defRPr sz="2646" b="1"/>
            </a:lvl4pPr>
            <a:lvl5pPr marL="3023921" indent="0">
              <a:buNone/>
              <a:defRPr sz="2646" b="1"/>
            </a:lvl5pPr>
            <a:lvl6pPr marL="3779901" indent="0">
              <a:buNone/>
              <a:defRPr sz="2646" b="1"/>
            </a:lvl6pPr>
            <a:lvl7pPr marL="4535881" indent="0">
              <a:buNone/>
              <a:defRPr sz="2646" b="1"/>
            </a:lvl7pPr>
            <a:lvl8pPr marL="5291861" indent="0">
              <a:buNone/>
              <a:defRPr sz="2646" b="1"/>
            </a:lvl8pPr>
            <a:lvl9pPr marL="6047842" indent="0">
              <a:buNone/>
              <a:defRPr sz="264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54172" y="7810963"/>
            <a:ext cx="6427693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3320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6439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008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693" y="3078850"/>
            <a:ext cx="7654171" cy="15196234"/>
          </a:xfrm>
        </p:spPr>
        <p:txBody>
          <a:bodyPr/>
          <a:lstStyle>
            <a:lvl1pPr>
              <a:defRPr sz="5291"/>
            </a:lvl1pPr>
            <a:lvl2pPr>
              <a:defRPr sz="4630"/>
            </a:lvl2pPr>
            <a:lvl3pPr>
              <a:defRPr sz="3968"/>
            </a:lvl3pPr>
            <a:lvl4pPr>
              <a:defRPr sz="3307"/>
            </a:lvl4pPr>
            <a:lvl5pPr>
              <a:defRPr sz="3307"/>
            </a:lvl5pPr>
            <a:lvl6pPr>
              <a:defRPr sz="3307"/>
            </a:lvl6pPr>
            <a:lvl7pPr>
              <a:defRPr sz="3307"/>
            </a:lvl7pPr>
            <a:lvl8pPr>
              <a:defRPr sz="3307"/>
            </a:lvl8pPr>
            <a:lvl9pPr>
              <a:defRPr sz="33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6"/>
            </a:lvl1pPr>
            <a:lvl2pPr marL="755980" indent="0">
              <a:buNone/>
              <a:defRPr sz="2315"/>
            </a:lvl2pPr>
            <a:lvl3pPr marL="1511960" indent="0">
              <a:buNone/>
              <a:defRPr sz="1984"/>
            </a:lvl3pPr>
            <a:lvl4pPr marL="2267941" indent="0">
              <a:buNone/>
              <a:defRPr sz="1654"/>
            </a:lvl4pPr>
            <a:lvl5pPr marL="3023921" indent="0">
              <a:buNone/>
              <a:defRPr sz="1654"/>
            </a:lvl5pPr>
            <a:lvl6pPr marL="3779901" indent="0">
              <a:buNone/>
              <a:defRPr sz="1654"/>
            </a:lvl6pPr>
            <a:lvl7pPr marL="4535881" indent="0">
              <a:buNone/>
              <a:defRPr sz="1654"/>
            </a:lvl7pPr>
            <a:lvl8pPr marL="5291861" indent="0">
              <a:buNone/>
              <a:defRPr sz="1654"/>
            </a:lvl8pPr>
            <a:lvl9pPr marL="6047842" indent="0">
              <a:buNone/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5225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7693" y="3078850"/>
            <a:ext cx="7654171" cy="15196234"/>
          </a:xfrm>
        </p:spPr>
        <p:txBody>
          <a:bodyPr anchor="t"/>
          <a:lstStyle>
            <a:lvl1pPr marL="0" indent="0">
              <a:buNone/>
              <a:defRPr sz="5291"/>
            </a:lvl1pPr>
            <a:lvl2pPr marL="755980" indent="0">
              <a:buNone/>
              <a:defRPr sz="4630"/>
            </a:lvl2pPr>
            <a:lvl3pPr marL="1511960" indent="0">
              <a:buNone/>
              <a:defRPr sz="3968"/>
            </a:lvl3pPr>
            <a:lvl4pPr marL="2267941" indent="0">
              <a:buNone/>
              <a:defRPr sz="3307"/>
            </a:lvl4pPr>
            <a:lvl5pPr marL="3023921" indent="0">
              <a:buNone/>
              <a:defRPr sz="3307"/>
            </a:lvl5pPr>
            <a:lvl6pPr marL="3779901" indent="0">
              <a:buNone/>
              <a:defRPr sz="3307"/>
            </a:lvl6pPr>
            <a:lvl7pPr marL="4535881" indent="0">
              <a:buNone/>
              <a:defRPr sz="3307"/>
            </a:lvl7pPr>
            <a:lvl8pPr marL="5291861" indent="0">
              <a:buNone/>
              <a:defRPr sz="3307"/>
            </a:lvl8pPr>
            <a:lvl9pPr marL="6047842" indent="0">
              <a:buNone/>
              <a:defRPr sz="330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6"/>
            </a:lvl1pPr>
            <a:lvl2pPr marL="755980" indent="0">
              <a:buNone/>
              <a:defRPr sz="2315"/>
            </a:lvl2pPr>
            <a:lvl3pPr marL="1511960" indent="0">
              <a:buNone/>
              <a:defRPr sz="1984"/>
            </a:lvl3pPr>
            <a:lvl4pPr marL="2267941" indent="0">
              <a:buNone/>
              <a:defRPr sz="1654"/>
            </a:lvl4pPr>
            <a:lvl5pPr marL="3023921" indent="0">
              <a:buNone/>
              <a:defRPr sz="1654"/>
            </a:lvl5pPr>
            <a:lvl6pPr marL="3779901" indent="0">
              <a:buNone/>
              <a:defRPr sz="1654"/>
            </a:lvl6pPr>
            <a:lvl7pPr marL="4535881" indent="0">
              <a:buNone/>
              <a:defRPr sz="1654"/>
            </a:lvl7pPr>
            <a:lvl8pPr marL="5291861" indent="0">
              <a:buNone/>
              <a:defRPr sz="1654"/>
            </a:lvl8pPr>
            <a:lvl9pPr marL="6047842" indent="0">
              <a:buNone/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9494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1138485"/>
            <a:ext cx="13040439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5692400"/>
            <a:ext cx="13040439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7D94F-2F8D-9F4E-BEE6-E37878A15352}" type="datetimeFigureOut">
              <a:rPr lang="tr-TR" smtClean="0"/>
              <a:t>13.06.2023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769B1-9D64-F745-9136-B1965A83C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762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511960" rtl="0" eaLnBrk="1" latinLnBrk="0" hangingPunct="1">
        <a:lnSpc>
          <a:spcPct val="90000"/>
        </a:lnSpc>
        <a:spcBef>
          <a:spcPct val="0"/>
        </a:spcBef>
        <a:buNone/>
        <a:defRPr sz="72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90" indent="-377990" algn="l" defTabSz="1511960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4630" kern="1200">
          <a:solidFill>
            <a:schemeClr val="tx1"/>
          </a:solidFill>
          <a:latin typeface="+mn-lt"/>
          <a:ea typeface="+mn-ea"/>
          <a:cs typeface="+mn-cs"/>
        </a:defRPr>
      </a:lvl1pPr>
      <a:lvl2pPr marL="1133970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2pPr>
      <a:lvl3pPr marL="188995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3pPr>
      <a:lvl4pPr marL="264593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40191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415789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91387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669852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425832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1pPr>
      <a:lvl2pPr marL="755980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2pPr>
      <a:lvl3pPr marL="1511960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3pPr>
      <a:lvl4pPr marL="226794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02392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377990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53588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29186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047842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185EB363-6AC7-BD81-C172-639FDE66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" y="5890033"/>
            <a:ext cx="7572168" cy="425934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1806A69-D2D2-7405-5009-087B48332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712" y="1630040"/>
            <a:ext cx="7572167" cy="4259344"/>
          </a:xfrm>
          <a:prstGeom prst="rect">
            <a:avLst/>
          </a:prstGeom>
        </p:spPr>
      </p:pic>
      <p:pic>
        <p:nvPicPr>
          <p:cNvPr id="70" name="Picture 6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11983F5-290B-99AE-A3F0-88FC26401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135" y="2310035"/>
            <a:ext cx="6174574" cy="339220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4116157-DB00-D342-6980-32C6F3C31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986" y="7563483"/>
            <a:ext cx="7572165" cy="425934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81E1C088-7D4A-9548-C5CC-19DEB6C4E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45601"/>
            <a:ext cx="7572167" cy="4259344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4E0712E-75AA-72E2-2552-70ACE14D6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37004"/>
            <a:ext cx="15119350" cy="168260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34C5D27-28DE-1698-D995-54CC74820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9" y="10128109"/>
            <a:ext cx="7639880" cy="4297433"/>
          </a:xfrm>
          <a:prstGeom prst="rect">
            <a:avLst/>
          </a:prstGeom>
        </p:spPr>
      </p:pic>
      <p:pic>
        <p:nvPicPr>
          <p:cNvPr id="87" name="Picture 8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5BAF7D2-6BC3-C880-5606-FCE3E201C50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8" y="10867214"/>
            <a:ext cx="6107341" cy="3201742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225A9840-425D-29BE-7F15-B1289808D7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9469" y="5860510"/>
            <a:ext cx="7639881" cy="1838346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87D09FA-58EA-C6EA-6E6C-F1A0C1A1B0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5571" y="11303551"/>
            <a:ext cx="7576447" cy="1858597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B10126C-1C63-5170-5242-2C1282F252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4424958"/>
            <a:ext cx="7589414" cy="1561363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E3D845E-0FA2-CA8A-F0C8-A3547E0D08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5986321"/>
            <a:ext cx="7722856" cy="434410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48C44183-E90D-363A-10E4-B12EAA3A034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761"/>
          <a:stretch/>
        </p:blipFill>
        <p:spPr>
          <a:xfrm>
            <a:off x="71459" y="19928742"/>
            <a:ext cx="7680172" cy="1163418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35E8B9E-FA9A-7AAD-A8AB-EE499B84DD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1169" y="11147059"/>
            <a:ext cx="758683" cy="1021367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C65F2F42-DB48-9D2E-4B5E-6982A0A2DC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7117532" y="11211822"/>
            <a:ext cx="526237" cy="1065003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4A3B210A-1713-B23D-64EE-C34E27D233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470" y="8690771"/>
            <a:ext cx="698254" cy="1413133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43C7D1F-B382-35AC-8064-76BFA3B9BE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6597634" y="8925861"/>
            <a:ext cx="1062375" cy="1415516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A201FBEC-8D62-FFC6-8324-1E7D5770BC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6953130" y="13370058"/>
            <a:ext cx="620754" cy="139454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4BD1A005-BD36-D8C5-6A9B-5427CC5E9C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7586136" y="4895054"/>
            <a:ext cx="577008" cy="1213381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79E10EB1-9DB3-BAD7-D832-B8E69374B4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7770" y="16694375"/>
            <a:ext cx="6255994" cy="3071905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08AA10CE-B401-94CC-A64C-C59AD4BD4B9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58446" y="14103800"/>
            <a:ext cx="7560903" cy="4225405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6554CA9-1C11-1038-1F81-2EE86AEC8A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1776" y="17967046"/>
            <a:ext cx="564938" cy="1559169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04A7A075-91FB-5CD0-61DB-8D0824947F4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21135" y="18131690"/>
            <a:ext cx="6565064" cy="30300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CA2D02-658A-C3C7-B891-1FD59B2EF7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7640005" y="18552506"/>
            <a:ext cx="620754" cy="2539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75A2C0-EDDE-FE47-7879-95D2E92EB0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4227586" y="18534196"/>
            <a:ext cx="891764" cy="26275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CED4AD-D0EA-1E95-BCF8-2BD795063C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7292560" y="13554815"/>
            <a:ext cx="531774" cy="15121806"/>
          </a:xfrm>
          <a:prstGeom prst="rect">
            <a:avLst/>
          </a:prstGeom>
        </p:spPr>
      </p:pic>
      <p:pic>
        <p:nvPicPr>
          <p:cNvPr id="79" name="Picture 7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DE89598-80E3-ED5D-8D77-0E19758F63C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49" y="8250872"/>
            <a:ext cx="6359348" cy="3103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44D983-308B-14D5-7E16-E683827564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4001352" y="7020166"/>
            <a:ext cx="543524" cy="1692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75FF71-5701-52E6-DDDE-B66177A494C6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494"/>
          <a:stretch/>
        </p:blipFill>
        <p:spPr>
          <a:xfrm>
            <a:off x="8068249" y="13131633"/>
            <a:ext cx="6480969" cy="972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39103A-7ACB-CAF7-4077-7AF2E91C7A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74368" y="12863764"/>
            <a:ext cx="693355" cy="14155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0E3CF2-13DF-6CA0-3094-FB881C5459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284222" y="12938618"/>
            <a:ext cx="830966" cy="141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8AE22D-8B60-E178-EB74-54D7D4DC3C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27458" y="18025922"/>
            <a:ext cx="564938" cy="15591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89EA9F-74AA-F3E8-9089-4A47BC3B92C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07095" y="5941835"/>
            <a:ext cx="899238" cy="1234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B50D9C-1A22-3465-4EE2-665A220C88B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41842" y="6052749"/>
            <a:ext cx="875510" cy="12019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F69054-E384-E258-CD21-765E22EDC65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62002" y="11446627"/>
            <a:ext cx="899238" cy="12345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D4606B-D409-3BB4-2D39-8A21477AA5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946090" y="11431740"/>
            <a:ext cx="899238" cy="12345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53AECF-9EBF-69C6-CEB3-1B96DD59ACF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788" y="14588359"/>
            <a:ext cx="902679" cy="1239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B0FE06-CF61-C004-1D9A-7A61C14F428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61266" y="19911715"/>
            <a:ext cx="899238" cy="12345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51EBFB-490E-0E21-5F8B-17FFA51F65A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61266" y="14531933"/>
            <a:ext cx="899238" cy="12345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0200B6-8DC5-DC88-FDDE-CB01C080F6C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64" y="19877334"/>
            <a:ext cx="899238" cy="12345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691047-9AA1-1B81-88F2-341D3B6E40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44202" y="9939611"/>
            <a:ext cx="758683" cy="10213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FDA74F4-762C-3DE7-CC4A-269CC8F434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97397" y="6875158"/>
            <a:ext cx="758683" cy="10213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786D8F-8D64-E092-D5BA-25024CA1A8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0653" y="6744036"/>
            <a:ext cx="758683" cy="10213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6881FB8-510E-02E6-4300-4D149DDC8DD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160" y="13569689"/>
            <a:ext cx="756206" cy="100757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AB34C2-D514-3EF6-9DC7-AB97BAF7526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901414">
            <a:off x="14393764" y="1409743"/>
            <a:ext cx="612433" cy="89964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B754A8-DA2B-6FE0-CB71-46C70A4863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94999" y="1612032"/>
            <a:ext cx="599217" cy="121270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CFCF0C5-B261-4BA3-09A1-C863509DC6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35289" y="2289396"/>
            <a:ext cx="222075" cy="4494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0E9CFEB-4C7E-75FE-F8B9-8A03B235C2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492610">
            <a:off x="14284670" y="1455097"/>
            <a:ext cx="222075" cy="4494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BBF29FE-3B21-436A-08AD-BD94B77906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323772">
            <a:off x="14882760" y="2074227"/>
            <a:ext cx="222075" cy="4494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EFBE335-9DC5-30DB-0CFD-F1D6691288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41902" y="1641485"/>
            <a:ext cx="222075" cy="4494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CA6135E-F017-6F82-2E2B-CCEBA27898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84940" y="4665958"/>
            <a:ext cx="1237916" cy="11462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7EBCCB-E5E0-BBE3-DE3C-1692DAC51C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346628" y="19337148"/>
            <a:ext cx="1202725" cy="11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53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2476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 2013 - 2022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H. Kemal İlter</dc:creator>
  <cp:lastModifiedBy>Aleyna</cp:lastModifiedBy>
  <cp:revision>46</cp:revision>
  <dcterms:created xsi:type="dcterms:W3CDTF">2022-12-31T15:18:12Z</dcterms:created>
  <dcterms:modified xsi:type="dcterms:W3CDTF">2023-06-12T23:51:48Z</dcterms:modified>
</cp:coreProperties>
</file>